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sldIdLst>
    <p:sldId id="259" r:id="rId2"/>
    <p:sldId id="264" r:id="rId3"/>
    <p:sldId id="265" r:id="rId4"/>
    <p:sldId id="263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23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C44D2-6837-2C04-81C6-5683F1C2A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DA319-A028-6595-26A8-688B8A78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DDEA8-57F3-B2FB-3098-2754B5EF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97" y="1203159"/>
            <a:ext cx="11477897" cy="4921064"/>
          </a:xfrm>
        </p:spPr>
        <p:txBody>
          <a:bodyPr/>
          <a:lstStyle/>
          <a:p>
            <a:r>
              <a:rPr lang="en-US" dirty="0"/>
              <a:t>Input of position is normalized, range from -1 to 1</a:t>
            </a:r>
          </a:p>
          <a:p>
            <a:pPr lvl="1"/>
            <a:r>
              <a:rPr lang="en-US" dirty="0"/>
              <a:t>Position is still small without normalization</a:t>
            </a:r>
          </a:p>
          <a:p>
            <a:r>
              <a:rPr lang="en-US" dirty="0"/>
              <a:t>Offset field can predict offsets like 10 or 100, totally mess up the training</a:t>
            </a:r>
          </a:p>
          <a:p>
            <a:r>
              <a:rPr lang="en-US" dirty="0"/>
              <a:t>Tanh activation restricts the offset in [-1, 1]</a:t>
            </a:r>
          </a:p>
          <a:p>
            <a:pPr lvl="1"/>
            <a:r>
              <a:rPr lang="en-US" dirty="0"/>
              <a:t>Tanh makes the training harder, offset field becomes all zeros</a:t>
            </a:r>
          </a:p>
          <a:p>
            <a:r>
              <a:rPr lang="en-US" dirty="0"/>
              <a:t>Conditionally regularize the offset</a:t>
            </a:r>
          </a:p>
          <a:p>
            <a:r>
              <a:rPr lang="en-US" dirty="0"/>
              <a:t>Use L1 regularization to create sparse offset field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AF05E-DD5D-CA66-D2F9-12B194D68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493B4-E745-E0D5-46D0-B78E3DD1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89668-AE54-4A11-46D7-E6C88CA9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all_spiral_050000_rgb">
            <a:hlinkClick r:id="" action="ppaction://media"/>
            <a:extLst>
              <a:ext uri="{FF2B5EF4-FFF2-40B4-BE49-F238E27FC236}">
                <a16:creationId xmlns:a16="http://schemas.microsoft.com/office/drawing/2014/main" id="{D34E3C68-3205-915A-4ACA-EDB8248D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52" y="1203159"/>
            <a:ext cx="5448329" cy="4151108"/>
          </a:xfrm>
          <a:prstGeom prst="rect">
            <a:avLst/>
          </a:prstGeom>
        </p:spPr>
      </p:pic>
      <p:pic>
        <p:nvPicPr>
          <p:cNvPr id="6" name="Ball_spiral_200000_rgb">
            <a:hlinkClick r:id="" action="ppaction://media"/>
            <a:extLst>
              <a:ext uri="{FF2B5EF4-FFF2-40B4-BE49-F238E27FC236}">
                <a16:creationId xmlns:a16="http://schemas.microsoft.com/office/drawing/2014/main" id="{F57585DA-EB95-E4ED-E6EC-874E0418AC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423" y="1203159"/>
            <a:ext cx="5448329" cy="4151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34563-E3A8-D817-B599-649DAADC77CA}"/>
              </a:ext>
            </a:extLst>
          </p:cNvPr>
          <p:cNvSpPr txBox="1"/>
          <p:nvPr/>
        </p:nvSpPr>
        <p:spPr>
          <a:xfrm>
            <a:off x="2646879" y="5554579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52D2A-A2F0-DB23-7EB4-D184019957B9}"/>
              </a:ext>
            </a:extLst>
          </p:cNvPr>
          <p:cNvSpPr txBox="1"/>
          <p:nvPr/>
        </p:nvSpPr>
        <p:spPr>
          <a:xfrm>
            <a:off x="8314122" y="5554579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4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5468456" y="1078134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9216759" y="1078134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3B4BB008-21AC-E1D9-875A-CD8D8697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96" y="4147804"/>
            <a:ext cx="3447808" cy="2585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626A-8284-B575-487F-2BAA88CF6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4142034"/>
            <a:ext cx="3447809" cy="2585857"/>
          </a:xfrm>
          <a:prstGeom prst="rect">
            <a:avLst/>
          </a:prstGeom>
        </p:spPr>
      </p:pic>
      <p:pic>
        <p:nvPicPr>
          <p:cNvPr id="11" name="Picture 10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59F2CE3-EC03-53D5-15C5-E291616E0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1556177"/>
            <a:ext cx="3447809" cy="2585857"/>
          </a:xfrm>
          <a:prstGeom prst="rect">
            <a:avLst/>
          </a:prstGeom>
        </p:spPr>
      </p:pic>
      <p:pic>
        <p:nvPicPr>
          <p:cNvPr id="13" name="Picture 12" descr="A picture containing indoor, meal, cluttered&#10;&#10;Description automatically generated">
            <a:extLst>
              <a:ext uri="{FF2B5EF4-FFF2-40B4-BE49-F238E27FC236}">
                <a16:creationId xmlns:a16="http://schemas.microsoft.com/office/drawing/2014/main" id="{AF7E3CED-D6FF-411D-5ACE-EE2EE62AD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8" y="1556177"/>
            <a:ext cx="3452746" cy="2589560"/>
          </a:xfrm>
          <a:prstGeom prst="rect">
            <a:avLst/>
          </a:prstGeom>
        </p:spPr>
      </p:pic>
      <p:pic>
        <p:nvPicPr>
          <p:cNvPr id="15" name="Picture 14" descr="A glass of wine on a table&#10;&#10;Description automatically generated with low confidence">
            <a:extLst>
              <a:ext uri="{FF2B5EF4-FFF2-40B4-BE49-F238E27FC236}">
                <a16:creationId xmlns:a16="http://schemas.microsoft.com/office/drawing/2014/main" id="{3D7E2E52-64B9-928D-6AE9-E2E0F5569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1556177"/>
            <a:ext cx="3447809" cy="25858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BC550F0-DBFA-E294-2B31-7A1F1BCCA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4142034"/>
            <a:ext cx="3447808" cy="25858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CF598-F5A5-D2BD-85A4-264B6909C057}"/>
              </a:ext>
            </a:extLst>
          </p:cNvPr>
          <p:cNvSpPr txBox="1"/>
          <p:nvPr/>
        </p:nvSpPr>
        <p:spPr>
          <a:xfrm>
            <a:off x="1342163" y="1078134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4952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7AC5A-6D35-293F-9109-5C4B7288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9" y="1756181"/>
            <a:ext cx="3588703" cy="374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A0533-7983-C64F-DA02-96B27DA0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12" y="1756181"/>
            <a:ext cx="3457495" cy="3739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FEEB-9A75-16D3-171F-48D5975B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07" y="1756182"/>
            <a:ext cx="3334475" cy="3739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433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90</Words>
  <Application>Microsoft Office PowerPoint</Application>
  <PresentationFormat>Widescreen</PresentationFormat>
  <Paragraphs>25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Gill Sans</vt:lpstr>
      <vt:lpstr>Arial</vt:lpstr>
      <vt:lpstr>Calibri</vt:lpstr>
      <vt:lpstr>1_Office Theme</vt:lpstr>
      <vt:lpstr>Neural Radiance Field with Refraction</vt:lpstr>
      <vt:lpstr>Training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6</cp:revision>
  <dcterms:created xsi:type="dcterms:W3CDTF">2022-11-16T20:20:24Z</dcterms:created>
  <dcterms:modified xsi:type="dcterms:W3CDTF">2022-12-05T22:19:17Z</dcterms:modified>
</cp:coreProperties>
</file>